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09" autoAdjust="0"/>
  </p:normalViewPr>
  <p:slideViewPr>
    <p:cSldViewPr>
      <p:cViewPr varScale="1">
        <p:scale>
          <a:sx n="115" d="100"/>
          <a:sy n="115" d="100"/>
        </p:scale>
        <p:origin x="-15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042C2-68D4-46EF-AF55-DFA4C27C9BF0}"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8FD32-EB40-438A-BD6A-5286B09CDC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042C2-68D4-46EF-AF55-DFA4C27C9BF0}" type="datetimeFigureOut">
              <a:rPr lang="en-US" smtClean="0"/>
              <a:pPr/>
              <a:t>10/13/2019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8FD32-EB40-438A-BD6A-5286B09CDC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382000" cy="1470025"/>
          </a:xfrm>
        </p:spPr>
        <p:txBody>
          <a:bodyPr>
            <a:noAutofit/>
          </a:bodyPr>
          <a:lstStyle/>
          <a:p>
            <a:r>
              <a:rPr lang="en-US" sz="5400" dirty="0" smtClean="0">
                <a:solidFill>
                  <a:schemeClr val="bg1"/>
                </a:solidFill>
              </a:rPr>
              <a:t>We Worship the King of Kings</a:t>
            </a:r>
            <a:endParaRPr lang="en-US" sz="5400" dirty="0">
              <a:solidFill>
                <a:schemeClr val="bg1"/>
              </a:solidFill>
            </a:endParaRPr>
          </a:p>
        </p:txBody>
      </p:sp>
      <p:sp>
        <p:nvSpPr>
          <p:cNvPr id="3" name="Subtitle 2"/>
          <p:cNvSpPr>
            <a:spLocks noGrp="1"/>
          </p:cNvSpPr>
          <p:nvPr>
            <p:ph type="subTitle" idx="1"/>
          </p:nvPr>
        </p:nvSpPr>
        <p:spPr/>
        <p:txBody>
          <a:bodyPr>
            <a:normAutofit/>
          </a:bodyPr>
          <a:lstStyle/>
          <a:p>
            <a:r>
              <a:rPr lang="en-US" sz="2800" dirty="0" smtClean="0">
                <a:solidFill>
                  <a:schemeClr val="bg1"/>
                </a:solidFill>
              </a:rPr>
              <a:t>©2019</a:t>
            </a:r>
            <a:r>
              <a:rPr lang="en-US" dirty="0" smtClean="0">
                <a:solidFill>
                  <a:schemeClr val="bg1"/>
                </a:solidFill>
              </a:rPr>
              <a:t> </a:t>
            </a:r>
            <a:r>
              <a:rPr lang="en-US" sz="4000" dirty="0" smtClean="0">
                <a:solidFill>
                  <a:schemeClr val="bg1"/>
                </a:solidFill>
              </a:rPr>
              <a:t>Bible </a:t>
            </a:r>
            <a:r>
              <a:rPr lang="en-US" sz="4000" dirty="0" smtClean="0">
                <a:solidFill>
                  <a:schemeClr val="bg1"/>
                </a:solidFill>
              </a:rPr>
              <a:t>Belt Blues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8382000" cy="2212975"/>
          </a:xfrm>
        </p:spPr>
        <p:txBody>
          <a:bodyPr>
            <a:normAutofit fontScale="90000"/>
          </a:bodyPr>
          <a:lstStyle/>
          <a:p>
            <a:pPr algn="l"/>
            <a:r>
              <a:rPr lang="en-US" dirty="0">
                <a:solidFill>
                  <a:schemeClr val="bg1"/>
                </a:solidFill>
              </a:rPr>
              <a:t>We are people of all color</a:t>
            </a:r>
            <a:br>
              <a:rPr lang="en-US" dirty="0">
                <a:solidFill>
                  <a:schemeClr val="bg1"/>
                </a:solidFill>
              </a:rPr>
            </a:br>
            <a:r>
              <a:rPr lang="en-US" dirty="0">
                <a:solidFill>
                  <a:schemeClr val="bg1"/>
                </a:solidFill>
              </a:rPr>
              <a:t>Brothers/sisters in Christ our King</a:t>
            </a:r>
            <a:br>
              <a:rPr lang="en-US" dirty="0">
                <a:solidFill>
                  <a:schemeClr val="bg1"/>
                </a:solidFill>
              </a:rPr>
            </a:br>
            <a:r>
              <a:rPr lang="en-US" dirty="0">
                <a:solidFill>
                  <a:schemeClr val="bg1"/>
                </a:solidFill>
              </a:rPr>
              <a:t>Every tribe, every nation, every tongue</a:t>
            </a:r>
            <a:br>
              <a:rPr lang="en-US" dirty="0">
                <a:solidFill>
                  <a:schemeClr val="bg1"/>
                </a:solidFill>
              </a:rPr>
            </a:br>
            <a:r>
              <a:rPr lang="en-US" dirty="0">
                <a:solidFill>
                  <a:schemeClr val="bg1"/>
                </a:solidFill>
              </a:rPr>
              <a:t>We all come together</a:t>
            </a:r>
            <a:br>
              <a:rPr lang="en-US" dirty="0">
                <a:solidFill>
                  <a:schemeClr val="bg1"/>
                </a:solidFill>
              </a:rPr>
            </a:br>
            <a:r>
              <a:rPr lang="en-US" dirty="0">
                <a:solidFill>
                  <a:schemeClr val="bg1"/>
                </a:solidFill>
              </a:rPr>
              <a:t>To worship the King of Kings</a:t>
            </a:r>
          </a:p>
        </p:txBody>
      </p:sp>
      <p:sp>
        <p:nvSpPr>
          <p:cNvPr id="4" name="Title 1"/>
          <p:cNvSpPr txBox="1">
            <a:spLocks/>
          </p:cNvSpPr>
          <p:nvPr/>
        </p:nvSpPr>
        <p:spPr>
          <a:xfrm>
            <a:off x="533400" y="0"/>
            <a:ext cx="83820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bg1"/>
                </a:solidFill>
                <a:effectLst/>
                <a:uLnTx/>
                <a:uFillTx/>
                <a:latin typeface="+mj-lt"/>
                <a:ea typeface="+mj-ea"/>
                <a:cs typeface="+mj-cs"/>
              </a:rPr>
              <a:t>We Worship the King of Kings</a:t>
            </a:r>
          </a:p>
        </p:txBody>
      </p:sp>
      <p:sp>
        <p:nvSpPr>
          <p:cNvPr id="5" name="Subtitle 2"/>
          <p:cNvSpPr>
            <a:spLocks noGrp="1"/>
          </p:cNvSpPr>
          <p:nvPr>
            <p:ph type="subTitle" idx="1"/>
          </p:nvPr>
        </p:nvSpPr>
        <p:spPr>
          <a:xfrm>
            <a:off x="1295400" y="990600"/>
            <a:ext cx="6400800" cy="609600"/>
          </a:xfrm>
        </p:spPr>
        <p:txBody>
          <a:bodyPr>
            <a:normAutofit/>
          </a:bodyPr>
          <a:lstStyle/>
          <a:p>
            <a:r>
              <a:rPr lang="en-US" sz="2800" dirty="0" smtClean="0">
                <a:solidFill>
                  <a:schemeClr val="bg1"/>
                </a:solidFill>
              </a:rPr>
              <a:t>©by Bible Belt Blues</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1000" r="-21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533400" y="0"/>
            <a:ext cx="83820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bg1"/>
                </a:solidFill>
                <a:effectLst/>
                <a:uLnTx/>
                <a:uFillTx/>
                <a:latin typeface="+mj-lt"/>
                <a:ea typeface="+mj-ea"/>
                <a:cs typeface="+mj-cs"/>
              </a:rPr>
              <a:t>We Worship the King of Kings</a:t>
            </a:r>
          </a:p>
        </p:txBody>
      </p:sp>
      <p:sp>
        <p:nvSpPr>
          <p:cNvPr id="5" name="Subtitle 2"/>
          <p:cNvSpPr>
            <a:spLocks noGrp="1"/>
          </p:cNvSpPr>
          <p:nvPr>
            <p:ph type="subTitle" idx="1"/>
          </p:nvPr>
        </p:nvSpPr>
        <p:spPr>
          <a:xfrm>
            <a:off x="1295400" y="990600"/>
            <a:ext cx="6400800" cy="609600"/>
          </a:xfrm>
        </p:spPr>
        <p:txBody>
          <a:bodyPr>
            <a:normAutofit/>
          </a:bodyPr>
          <a:lstStyle/>
          <a:p>
            <a:r>
              <a:rPr lang="en-US" sz="2800" dirty="0" smtClean="0">
                <a:solidFill>
                  <a:schemeClr val="bg1"/>
                </a:solidFill>
              </a:rPr>
              <a:t>©by Bible Belt Blues</a:t>
            </a:r>
            <a:endParaRPr lang="en-US" sz="2800" dirty="0">
              <a:solidFill>
                <a:schemeClr val="bg1"/>
              </a:solidFill>
            </a:endParaRPr>
          </a:p>
        </p:txBody>
      </p:sp>
      <p:sp>
        <p:nvSpPr>
          <p:cNvPr id="7" name="Title 1"/>
          <p:cNvSpPr>
            <a:spLocks noGrp="1"/>
          </p:cNvSpPr>
          <p:nvPr>
            <p:ph type="ctrTitle"/>
          </p:nvPr>
        </p:nvSpPr>
        <p:spPr>
          <a:xfrm>
            <a:off x="1295400" y="2819400"/>
            <a:ext cx="8382000" cy="2212975"/>
          </a:xfrm>
        </p:spPr>
        <p:txBody>
          <a:bodyPr>
            <a:normAutofit fontScale="90000"/>
          </a:bodyPr>
          <a:lstStyle/>
          <a:p>
            <a:pPr algn="l"/>
            <a:r>
              <a:rPr lang="en-US" dirty="0">
                <a:solidFill>
                  <a:schemeClr val="bg1"/>
                </a:solidFill>
              </a:rPr>
              <a:t>We raise our hands in unison</a:t>
            </a:r>
            <a:br>
              <a:rPr lang="en-US" dirty="0">
                <a:solidFill>
                  <a:schemeClr val="bg1"/>
                </a:solidFill>
              </a:rPr>
            </a:br>
            <a:r>
              <a:rPr lang="en-US" dirty="0">
                <a:solidFill>
                  <a:schemeClr val="bg1"/>
                </a:solidFill>
              </a:rPr>
              <a:t>To worship the King of Kings</a:t>
            </a:r>
            <a:br>
              <a:rPr lang="en-US" dirty="0">
                <a:solidFill>
                  <a:schemeClr val="bg1"/>
                </a:solidFill>
              </a:rPr>
            </a:br>
            <a:r>
              <a:rPr lang="en-US" dirty="0">
                <a:solidFill>
                  <a:schemeClr val="bg1"/>
                </a:solidFill>
              </a:rPr>
              <a:t>We praise Him with our dancing</a:t>
            </a:r>
            <a:br>
              <a:rPr lang="en-US" dirty="0">
                <a:solidFill>
                  <a:schemeClr val="bg1"/>
                </a:solidFill>
              </a:rPr>
            </a:br>
            <a:r>
              <a:rPr lang="en-US" dirty="0">
                <a:solidFill>
                  <a:schemeClr val="bg1"/>
                </a:solidFill>
              </a:rPr>
              <a:t>To worship the King of Kings</a:t>
            </a:r>
            <a:br>
              <a:rPr lang="en-US" dirty="0">
                <a:solidFill>
                  <a:schemeClr val="bg1"/>
                </a:solidFill>
              </a:rPr>
            </a:br>
            <a:r>
              <a:rPr lang="en-US" dirty="0">
                <a:solidFill>
                  <a:schemeClr val="bg1"/>
                </a:solidFill>
              </a:rPr>
              <a:t>We bow down on bended knee</a:t>
            </a:r>
            <a:br>
              <a:rPr lang="en-US" dirty="0">
                <a:solidFill>
                  <a:schemeClr val="bg1"/>
                </a:solidFill>
              </a:rPr>
            </a:br>
            <a:r>
              <a:rPr lang="en-US" dirty="0">
                <a:solidFill>
                  <a:schemeClr val="bg1"/>
                </a:solidFill>
              </a:rPr>
              <a:t>To worship the King of Kings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533400" y="0"/>
            <a:ext cx="83820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bg1"/>
                </a:solidFill>
                <a:effectLst/>
                <a:uLnTx/>
                <a:uFillTx/>
                <a:latin typeface="+mj-lt"/>
                <a:ea typeface="+mj-ea"/>
                <a:cs typeface="+mj-cs"/>
              </a:rPr>
              <a:t>We Worship the King of Kings</a:t>
            </a:r>
          </a:p>
        </p:txBody>
      </p:sp>
      <p:sp>
        <p:nvSpPr>
          <p:cNvPr id="5" name="Subtitle 2"/>
          <p:cNvSpPr>
            <a:spLocks noGrp="1"/>
          </p:cNvSpPr>
          <p:nvPr>
            <p:ph type="subTitle" idx="1"/>
          </p:nvPr>
        </p:nvSpPr>
        <p:spPr>
          <a:xfrm>
            <a:off x="1295400" y="990600"/>
            <a:ext cx="6400800" cy="609600"/>
          </a:xfrm>
        </p:spPr>
        <p:txBody>
          <a:bodyPr>
            <a:normAutofit/>
          </a:bodyPr>
          <a:lstStyle/>
          <a:p>
            <a:r>
              <a:rPr lang="en-US" sz="2800" dirty="0" smtClean="0">
                <a:solidFill>
                  <a:schemeClr val="bg1"/>
                </a:solidFill>
              </a:rPr>
              <a:t>©by Bible Belt Blues</a:t>
            </a:r>
            <a:endParaRPr lang="en-US" sz="2800" dirty="0">
              <a:solidFill>
                <a:schemeClr val="bg1"/>
              </a:solidFill>
            </a:endParaRPr>
          </a:p>
        </p:txBody>
      </p:sp>
      <p:sp>
        <p:nvSpPr>
          <p:cNvPr id="6" name="Title 1"/>
          <p:cNvSpPr>
            <a:spLocks noGrp="1"/>
          </p:cNvSpPr>
          <p:nvPr>
            <p:ph type="ctrTitle"/>
          </p:nvPr>
        </p:nvSpPr>
        <p:spPr>
          <a:xfrm>
            <a:off x="1143000" y="3124200"/>
            <a:ext cx="8382000" cy="2212975"/>
          </a:xfrm>
        </p:spPr>
        <p:txBody>
          <a:bodyPr>
            <a:normAutofit fontScale="90000"/>
          </a:bodyPr>
          <a:lstStyle/>
          <a:p>
            <a:pPr algn="l"/>
            <a:r>
              <a:rPr lang="en-US" dirty="0" smtClean="0">
                <a:solidFill>
                  <a:schemeClr val="bg1"/>
                </a:solidFill>
              </a:rPr>
              <a:t>We make a joyful noise</a:t>
            </a:r>
            <a:br>
              <a:rPr lang="en-US" dirty="0" smtClean="0">
                <a:solidFill>
                  <a:schemeClr val="bg1"/>
                </a:solidFill>
              </a:rPr>
            </a:br>
            <a:r>
              <a:rPr lang="en-US" dirty="0" smtClean="0">
                <a:solidFill>
                  <a:schemeClr val="bg1"/>
                </a:solidFill>
              </a:rPr>
              <a:t>Trumpet, harp and tambourine</a:t>
            </a:r>
            <a:br>
              <a:rPr lang="en-US" dirty="0" smtClean="0">
                <a:solidFill>
                  <a:schemeClr val="bg1"/>
                </a:solidFill>
              </a:rPr>
            </a:br>
            <a:r>
              <a:rPr lang="en-US" dirty="0" smtClean="0">
                <a:solidFill>
                  <a:schemeClr val="bg1"/>
                </a:solidFill>
              </a:rPr>
              <a:t>A mighty chorus is our voice</a:t>
            </a:r>
            <a:br>
              <a:rPr lang="en-US" dirty="0" smtClean="0">
                <a:solidFill>
                  <a:schemeClr val="bg1"/>
                </a:solidFill>
              </a:rPr>
            </a:br>
            <a:r>
              <a:rPr lang="en-US" dirty="0" smtClean="0">
                <a:solidFill>
                  <a:schemeClr val="bg1"/>
                </a:solidFill>
              </a:rPr>
              <a:t>To worship the King of Kings</a:t>
            </a:r>
            <a:br>
              <a:rPr lang="en-US" dirty="0" smtClean="0">
                <a:solidFill>
                  <a:schemeClr val="bg1"/>
                </a:solidFill>
              </a:rPr>
            </a:br>
            <a:r>
              <a:rPr lang="en-US" dirty="0" smtClean="0">
                <a:solidFill>
                  <a:schemeClr val="bg1"/>
                </a:solidFill>
              </a:rPr>
              <a:t>Lord Jesus, You are our King of Kings</a:t>
            </a:r>
            <a:br>
              <a:rPr lang="en-US" dirty="0" smtClean="0">
                <a:solidFill>
                  <a:schemeClr val="bg1"/>
                </a:solidFill>
              </a:rPr>
            </a:br>
            <a:r>
              <a:rPr lang="en-US" dirty="0" smtClean="0">
                <a:solidFill>
                  <a:schemeClr val="bg1"/>
                </a:solidFill>
              </a:rPr>
              <a:t>Lord Jesus, You are our King of Kings</a:t>
            </a:r>
            <a:r>
              <a:rPr lang="en-US" dirty="0">
                <a:solidFill>
                  <a:schemeClr val="bg1"/>
                </a:solidFill>
              </a:rPr>
              <a:t/>
            </a:r>
            <a:br>
              <a:rPr lang="en-US" dirty="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61</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We Worship the King of Kings</vt:lpstr>
      <vt:lpstr>We are people of all color Brothers/sisters in Christ our King Every tribe, every nation, every tongue We all come together To worship the King of Kings</vt:lpstr>
      <vt:lpstr>We raise our hands in unison To worship the King of Kings We praise Him with our dancing To worship the King of Kings We bow down on bended knee To worship the King of Kings</vt:lpstr>
      <vt:lpstr>We make a joyful noise Trumpet, harp and tambourine A mighty chorus is our voice To worship the King of Kings Lord Jesus, You are our King of Kings Lord Jesus, You are our King of Kings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Worship the King of Kings</dc:title>
  <dc:creator>Coach Hal</dc:creator>
  <cp:lastModifiedBy>Coach Hal</cp:lastModifiedBy>
  <cp:revision>6</cp:revision>
  <dcterms:created xsi:type="dcterms:W3CDTF">2019-10-13T18:53:10Z</dcterms:created>
  <dcterms:modified xsi:type="dcterms:W3CDTF">2019-10-14T03:33:53Z</dcterms:modified>
</cp:coreProperties>
</file>